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2" d="100"/>
          <a:sy n="62" d="100"/>
        </p:scale>
        <p:origin x="-2184" y="-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ПАО "Роствертол"</c:v>
                </c:pt>
                <c:pt idx="1">
                  <c:v>ООО КЗ "Ростсельмаш"</c:v>
                </c:pt>
                <c:pt idx="2">
                  <c:v>ООО "Эталон"</c:v>
                </c:pt>
                <c:pt idx="3">
                  <c:v>ООО "10-ГПЗ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скорее удовлетворен</c:v>
                </c:pt>
                <c:pt idx="2">
                  <c:v>скорее неудовлетворен</c:v>
                </c:pt>
                <c:pt idx="3">
                  <c:v>неудовлетворен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скорее удовлетворен</c:v>
                </c:pt>
                <c:pt idx="2">
                  <c:v>скорее неудовлетворен</c:v>
                </c:pt>
                <c:pt idx="3">
                  <c:v>неудовлетворен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скорее удовлетворен</c:v>
                </c:pt>
                <c:pt idx="2">
                  <c:v>скорее неудовлетворен</c:v>
                </c:pt>
                <c:pt idx="3">
                  <c:v>неудовлетворен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скорее удовлетворен</c:v>
                </c:pt>
                <c:pt idx="2">
                  <c:v>скорее неудовлетворен</c:v>
                </c:pt>
                <c:pt idx="3">
                  <c:v>неудовлетворен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скорее удовлетворен</c:v>
                </c:pt>
                <c:pt idx="2">
                  <c:v>скорее неудовлетворен</c:v>
                </c:pt>
                <c:pt idx="3">
                  <c:v>неудовлетворен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39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безусловно намерен</c:v>
                </c:pt>
                <c:pt idx="1">
                  <c:v>скорее намерен</c:v>
                </c:pt>
                <c:pt idx="2">
                  <c:v>скорее не намерен</c:v>
                </c:pt>
                <c:pt idx="3">
                  <c:v>не намерен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748 ответов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безусловно намерен</c:v>
                </c:pt>
                <c:pt idx="1">
                  <c:v>скорее намерен</c:v>
                </c:pt>
                <c:pt idx="2">
                  <c:v>скорее не желаю</c:v>
                </c:pt>
                <c:pt idx="3">
                  <c:v>не желаю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49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45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0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56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5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5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7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5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9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0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0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F20F-BE80-482C-8BA1-55E74F0F8EC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7C40C4-895B-49E1-A73A-887C70C4E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2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4" y="114300"/>
            <a:ext cx="997796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</a:t>
            </a:r>
            <a:r>
              <a:rPr lang="ru-RU" sz="2700" dirty="0"/>
              <a:t>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17" y="3960680"/>
            <a:ext cx="4929760" cy="276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ЛОГО ДПТК осн 4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960" y="979170"/>
            <a:ext cx="2374900" cy="22517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63782" y="1939374"/>
            <a:ext cx="78139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Результаты опросов работодателей и (или) их</a:t>
            </a:r>
          </a:p>
          <a:p>
            <a:pPr algn="ctr"/>
            <a:r>
              <a:rPr lang="ru-RU" sz="2000" b="1" dirty="0"/>
              <a:t>объединений (</a:t>
            </a:r>
            <a:r>
              <a:rPr lang="ru-RU" sz="2000" b="1" dirty="0" smtClean="0"/>
              <a:t>или) физических </a:t>
            </a:r>
            <a:r>
              <a:rPr lang="ru-RU" sz="2000" b="1" dirty="0"/>
              <a:t>лиц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об </a:t>
            </a:r>
            <a:r>
              <a:rPr lang="ru-RU" sz="2000" b="1" dirty="0"/>
              <a:t>удовлетворенности </a:t>
            </a:r>
            <a:r>
              <a:rPr lang="ru-RU" sz="2000" b="1" dirty="0" smtClean="0"/>
              <a:t>качеством образования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71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организации, направление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организации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20765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83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качеством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колледжа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67482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8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качеством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подготовки выпускников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477818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70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коммуникативными качествами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колледжа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345503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03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дисциплиной и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исполнительскими качествами выпускников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684333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способностью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 к самообразованию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20752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2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Намерены ли вы в настоящее время и в будущем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колледжа на работу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234336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3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894" y="110836"/>
            <a:ext cx="8596668" cy="66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Желаете ли вы развивать деловые связи и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колледжем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ЛОГО ДПТК осн 4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98" y="0"/>
            <a:ext cx="2374900" cy="22517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770000"/>
              </p:ext>
            </p:extLst>
          </p:nvPr>
        </p:nvGraphicFramePr>
        <p:xfrm>
          <a:off x="938386" y="1291590"/>
          <a:ext cx="8596312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46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4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B43512"/>
      </a:accent1>
      <a:accent2>
        <a:srgbClr val="FFBD47"/>
      </a:accent2>
      <a:accent3>
        <a:srgbClr val="A22D3F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1267</TotalTime>
  <Words>80</Words>
  <Application>Microsoft Office PowerPoint</Application>
  <PresentationFormat>Произвольный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Государственное бюджетное профессиональное образовательное учреждение Ростовской области «Донской промышленно-технический колледж (ПУ №8) им. Б.Н. Слюсаря» </vt:lpstr>
      <vt:lpstr>Наименование организации, направление деятельности организации </vt:lpstr>
      <vt:lpstr>Насколько вы удовлетворены качеством подготовки выпускников колледжа </vt:lpstr>
      <vt:lpstr>Насколько вы удовлетворены качеством практической подготовки выпускников колледжа </vt:lpstr>
      <vt:lpstr>Насколько вы удовлетворены коммуникативными качествами выпускников колледжа </vt:lpstr>
      <vt:lpstr>Насколько вы удовлетворены дисциплиной и исполнительскими качествами выпускников колледжа </vt:lpstr>
      <vt:lpstr>Насколько вы удовлетворены способностью выпускника к самообразованию </vt:lpstr>
      <vt:lpstr>Намерены ли вы в настоящее время и в будущем принимать выпускников колледжа на работу </vt:lpstr>
      <vt:lpstr>Желаете ли вы развивать деловые связи и сотрудничать с колледжем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аккредитационной экспертизы</dc:title>
  <dc:creator>Татьяна Титова</dc:creator>
  <cp:lastModifiedBy>user</cp:lastModifiedBy>
  <cp:revision>100</cp:revision>
  <dcterms:created xsi:type="dcterms:W3CDTF">2021-02-19T10:51:07Z</dcterms:created>
  <dcterms:modified xsi:type="dcterms:W3CDTF">2023-09-28T07:50:01Z</dcterms:modified>
</cp:coreProperties>
</file>